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54C7-31B7-A5D7-87AB-A82FE37E8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B1070-EF5B-95C5-672A-9A116DE1C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7388C-E451-E9EE-3E65-0F87CE1C7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BD59B-8092-D6C8-377E-461061D52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D1A84-967A-F9C3-26DC-B5DE6860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500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582C-54DB-9F4F-FB53-62365C43A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A655DB-CB07-CE1D-C06D-29977CAC7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5363A-25AA-9D5B-651A-1F7A9932A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33BE-DBE8-B77A-757A-43292F04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8D944-BAF4-9A78-F626-D3D8483B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164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0D4F74-1FC1-DBD4-FA6B-EC635028A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C5F976-617E-D629-4C69-6EEA1306E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D111-6FB7-2D4F-D0AF-F0D58214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80EFB-B11E-04D1-3B48-DF6F5E53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DA5BD-A720-F283-F07A-76711079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5145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9F24F-2C6C-5668-E34C-903C25612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D3DAB-73A1-5B91-533E-1884DAFF5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83509-9B48-0513-871A-63DDA1AC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69D95-58B8-E0F8-4D47-3A3BD960B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D6DCA-875A-CFD4-1B79-705872CE3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904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5A295-5DCF-7D97-87AB-255052CCB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474B5-F809-44E2-D791-25BFA186E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F7F5B-CD42-8C14-A601-0A73E315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4DE34-A048-39CD-0866-73AD262A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B732B-1415-0104-3805-D80FABBE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866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2B319-A460-2F74-6915-1F9A1DE22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361E8-05B3-B616-1663-944338DAE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901B8-4281-4A65-3DF2-5D505FCDB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53899-4AFE-C8B3-7EDD-7DB1DCBF3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FEFA1A-734B-8525-337D-F8B12FEA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CD895-6504-E441-A78D-4AB47878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950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1B800-276B-88DE-FBFC-EEE9F0420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873A4-C2E9-790F-2572-7E26A4702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C9E86-8C70-5133-FD47-AE22FA646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7E778-18CB-7396-E600-5A7112670A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743AD1-483F-1CA9-3EBA-9E17DF0B2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A1A9B8-D4D0-5C44-FB7E-B6818240B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72222E-91E6-A6D8-9C06-E1FBE2F29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F1A250-0523-AFF1-D4BC-4532526C9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199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10163-2515-F77E-6013-6CA0F5D4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19ECD-9E55-195C-D68E-6DCB81DCC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834EA9-04D5-C5DE-B617-43463F34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A54703-0EE9-9C6A-D4C4-69A29624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221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A64084-452E-AA3B-A9ED-0229D5643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E29C74-F192-1785-0934-E3884FD9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DC94D-D774-70BC-5CAE-FD3834FC1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259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8B5B9-5F00-82A5-0AC9-712B1D2B7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1FFDB-15FD-EDC5-9676-2894EC0E9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C6F7CD-991E-C479-DA78-35867130D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703AB-EA99-6603-8311-2A6101E8B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E8EF8-13BB-CBE7-B9E6-74CF2CB56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90A42-3A41-44A6-E5AA-EBB231FD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28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E00C2-A596-E7AF-28FC-E87DB48A9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1C3727-2E59-3914-6A99-C9448977D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C3845-9461-4A7E-9682-AD07F65EF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2C85A-BDCE-1085-49CE-C29756611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4E824-87BE-D127-CAD9-9274E175C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A038E-C81E-6211-FCA6-64C4EE1F0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485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E1154D-8E3B-4AD3-F26A-EE3EB783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C3FDA-2770-BC02-7016-C2E51BBD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8F25C-C3F5-1F39-D076-2BC1EF97FA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63FD0-0C95-4B7F-BD18-9FF761485339}" type="datetimeFigureOut">
              <a:rPr lang="ru-RU" smtClean="0"/>
              <a:t>21.02.2023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3D564-6401-49BA-A9AC-9BAE03177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694A-25B1-9F5E-D383-AD7AC844C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2DF90-18DA-494F-8E91-E4DE9E4DD1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351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73417-CE2E-484D-C07F-EAF7548799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C25DE-B01D-4E24-EFAD-32D3EA887F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8E158-C41A-531A-F439-876E83479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4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981B10-5572-D909-32F9-DA33DA489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3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72DB3-2DDE-381E-6B61-CAB9A2195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5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9E5F7A-E957-BDBA-BDA6-2E1D9948B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43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669AF0-5CC7-BA63-78D2-DFEEA163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362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1B5A65-69C4-BACD-EECA-6D5053145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0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5FD9ED-8324-FAFF-AC0C-F1A47B67B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4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50014-714F-AB30-961A-A2D3DC3B5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09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Емашова Анастасия Сергеевна</dc:creator>
  <cp:lastModifiedBy>Емашова Анастасия Сергеевна</cp:lastModifiedBy>
  <cp:revision>1</cp:revision>
  <dcterms:created xsi:type="dcterms:W3CDTF">2023-02-20T21:24:56Z</dcterms:created>
  <dcterms:modified xsi:type="dcterms:W3CDTF">2023-02-20T21:28:35Z</dcterms:modified>
</cp:coreProperties>
</file>

<file path=docProps/thumbnail.jpeg>
</file>